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46471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031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облачность, без осадков. Ветер южный 9-14 м/с. Температура воздуха ночью 9-11, днем 20-22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Облачно, дождь, гроза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воздуха  9-11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202322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сентября, ночью 11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49026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7074</cp:revision>
  <cp:lastPrinted>2025-08-12T06:13:34Z</cp:lastPrinted>
  <dcterms:created xsi:type="dcterms:W3CDTF">2018-03-27T06:03:00Z</dcterms:created>
  <dcterms:modified xsi:type="dcterms:W3CDTF">2025-09-09T06:31:10Z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