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5357318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252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40157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10 сентября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09 сентября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10 сентября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временами дождь, гроза, днем град, шквал. Ночью и утром туман. Ветер юго-западный с переходом на северо-западный 9-14, днем порывы 15-20 м/с. Температура воздуха ночью 10-12, днем 15-17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11 сентября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сентября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11 сентября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дождь, гроза. Ветер северо-западный, северный 9-14, порывы 15-20 м/с. Температура </a:t>
            </a:r>
            <a:r>
              <a:rPr lang="ru-RU" altLang="ru-RU" sz="14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воздуха 8-10.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09 сентября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0444640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0.025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2195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0.439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Жолдыбай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23942</TotalTime>
  <Words>618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3785</cp:revision>
  <cp:lastPrinted>2021-07-01T03:56:27Z</cp:lastPrinted>
  <dcterms:created xsi:type="dcterms:W3CDTF">2018-03-27T06:03:00Z</dcterms:created>
  <dcterms:modified xsi:type="dcterms:W3CDTF">2025-09-09T08:48:59Z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