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075016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09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>
              <a:tabLst>
                <a:tab pos="3411538" algn="l"/>
              </a:tabLst>
            </a:pP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tabLst>
                <a:tab pos="3411538" algn="l"/>
              </a:tabLst>
            </a:pP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11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lvl="0" algn="ctr">
              <a:tabLst>
                <a:tab pos="3411538" algn="l"/>
              </a:tabLs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20 ч. 10 сентября по 08 ч.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 северо-западный  9-14, порывы 15-20 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09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328415"/>
              </p:ext>
            </p:extLst>
          </p:nvPr>
        </p:nvGraphicFramePr>
        <p:xfrm>
          <a:off x="5007139" y="3984917"/>
          <a:ext cx="4716137" cy="1523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621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27238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4960</cp:revision>
  <cp:lastPrinted>2021-07-01T03:56:27Z</cp:lastPrinted>
  <dcterms:created xsi:type="dcterms:W3CDTF">2018-03-27T06:03:00Z</dcterms:created>
  <dcterms:modified xsi:type="dcterms:W3CDTF">2025-09-09T08:21:28Z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