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591078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град, шквал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9-11,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11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северный, северо-западный 9-14 м/с. Температура воздуха 9-11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сентября, ночью 11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19358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7200</cp:revision>
  <cp:lastPrinted>2021-07-01T03:56:27Z</cp:lastPrinted>
  <dcterms:created xsi:type="dcterms:W3CDTF">2018-03-27T06:03:00Z</dcterms:created>
  <dcterms:modified xsi:type="dcterms:W3CDTF">2025-09-09T07:15:50Z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