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979419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09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западный, северо-западный 7-12, днем порывы 15 м/с. Температура воздуха ночью 10-12, днем 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10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9-11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492896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11660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5166</TotalTime>
  <Words>565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865</cp:revision>
  <cp:lastPrinted>2021-07-01T03:56:27Z</cp:lastPrinted>
  <dcterms:created xsi:type="dcterms:W3CDTF">2024-09-22T07:48:17Z</dcterms:created>
  <dcterms:modified xsi:type="dcterms:W3CDTF">2025-09-09T08:27:29Z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