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17369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1033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южный 7-12 м/с. Температура воздуха ночью 9-11, днем 19-21 тепла.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11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10 сентября 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северо-западный  9-14, порывы 15-20 м/с. Температура воздуха 10-12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3926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25191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4919</cp:revision>
  <cp:lastPrinted>2021-07-01T03:56:27Z</cp:lastPrinted>
  <dcterms:created xsi:type="dcterms:W3CDTF">2018-03-27T06:03:00Z</dcterms:created>
  <dcterms:modified xsi:type="dcterms:W3CDTF">2025-09-09T08:18:43Z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