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67" y="7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737090064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lang="kk-KZ"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25</a:t>
                      </a:r>
                      <a:r>
                        <a:rPr lang="en-US" dirty="0"/>
                        <a:t>2</a:t>
                      </a:r>
                      <a:endParaRPr lang="kk-KZ"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 baseline="0" dirty="0"/>
                        <a:t>0</a:t>
                      </a:r>
                      <a:r>
                        <a:rPr lang="en-US" sz="1100" baseline="0" dirty="0"/>
                        <a:t>9</a:t>
                      </a:r>
                      <a:r>
                        <a:rPr lang="kk-KZ" sz="1100" baseline="0" dirty="0"/>
                        <a:t> сентября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0</a:t>
            </a:r>
            <a:r>
              <a:rPr lang="en-US" dirty="0"/>
              <a:t>9</a:t>
            </a:r>
            <a:r>
              <a:rPr lang="ru-RU" dirty="0"/>
              <a:t> сентября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77133" y="115887"/>
            <a:ext cx="4870130" cy="21685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9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сентября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 сентября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временами дождь, гроза, днем град, шквал. Ветер юго-западный 9-14, утром и днем порывы 15-20 м/с. Температура воздуха ночью 10-12, днем 14-16 тепла.</a:t>
            </a:r>
            <a:endParaRPr lang="ru-RU" sz="11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10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сентября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</a:p>
          <a:p>
            <a:pPr algn="just">
              <a:spcAft>
                <a:spcPts val="1000"/>
              </a:spcAft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временами дождь, гроза. Ветер северо-западный, северный 9-14 м/с. </a:t>
            </a:r>
            <a:r>
              <a:rPr lang="ru-RU" altLang="ru-RU" sz="110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6-8.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27614" y="2251547"/>
            <a:ext cx="4664075" cy="938714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Ночью 09 сентября метеорологические условия будут </a:t>
            </a:r>
            <a:r>
              <a:rPr lang="ru-RU" altLang="en-US" sz="110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способствовать</a:t>
            </a:r>
            <a:r>
              <a:rPr lang="ru-RU" altLang="en-US" sz="1100" b="1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рассеивание</a:t>
            </a:r>
            <a:r>
              <a:rPr lang="ru-RU" altLang="ru-RU" sz="1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358775" algn="just">
              <a:defRPr/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загрязнения воздуха.</a:t>
            </a:r>
          </a:p>
          <a:p>
            <a:pPr indent="358775" algn="just">
              <a:defRPr/>
            </a:pPr>
            <a:endParaRPr lang="ru-RU" altLang="en-US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E01502-3468-4B2F-8953-02DAAA6CC5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87235"/>
            <a:ext cx="4824412" cy="26161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4" name="Table">
            <a:extLst>
              <a:ext uri="{FF2B5EF4-FFF2-40B4-BE49-F238E27FC236}">
                <a16:creationId xmlns:a16="http://schemas.microsoft.com/office/drawing/2014/main" id="{558E06A9-09F1-4384-8520-0190DE3653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7000989"/>
              </p:ext>
            </p:extLst>
          </p:nvPr>
        </p:nvGraphicFramePr>
        <p:xfrm>
          <a:off x="5066508" y="4144011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18</a:t>
                      </a:r>
                      <a:endParaRPr lang="kk-KZ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1153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51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Н.</a:t>
            </a:r>
            <a:r>
              <a:rPr lang="en-US" dirty="0">
                <a:latin typeface="Times New Roman"/>
                <a:ea typeface="Times New Roman"/>
                <a:cs typeface="Times New Roman"/>
                <a:sym typeface="Times New Roman"/>
              </a:rPr>
              <a:t>/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Жолдыбай Н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1700</TotalTime>
  <Words>664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158</cp:revision>
  <dcterms:modified xsi:type="dcterms:W3CDTF">2025-09-09T09:10:09Z</dcterms:modified>
</cp:coreProperties>
</file>