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72" y="6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767498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683148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северо-восточный 9-14 м/с. Температура воздуха ночью 8-10, днем 21-23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уман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северный 5-10 м/с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Температура воздуха 8-10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33227</TotalTime>
  <Words>598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6145</cp:revision>
  <cp:lastPrinted>2021-07-01T03:56:27Z</cp:lastPrinted>
  <dcterms:created xsi:type="dcterms:W3CDTF">2018-03-27T06:03:00Z</dcterms:created>
  <dcterms:modified xsi:type="dcterms:W3CDTF">2025-09-09T06:57:18Z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