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10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ночью и утром дождь, гроза. Ветер северо-западный 3-8, временами порывы 15 м/с. Температура воздуха ночью 15-17, днем 27-29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570977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26580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6292</cp:revision>
  <cp:lastPrinted>2021-07-01T09:11:30Z</cp:lastPrinted>
  <dcterms:created xsi:type="dcterms:W3CDTF">2018-03-27T06:03:00Z</dcterms:created>
  <dcterms:modified xsi:type="dcterms:W3CDTF">2025-09-09T06:48:34Z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