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201902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Ясно.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пыльная буря. Ветер северо-западный, северный 7-12, днем порывы 16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7-12 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12-14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0839248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2370474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15411</TotalTime>
  <Words>579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3757</cp:revision>
  <cp:lastPrinted>2021-07-01T03:56:27Z</cp:lastPrinted>
  <dcterms:created xsi:type="dcterms:W3CDTF">2018-03-27T06:03:00Z</dcterms:created>
  <dcterms:modified xsi:type="dcterms:W3CDTF">2025-09-09T07:33:13Z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