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2" d="100"/>
          <a:sy n="92" d="100"/>
        </p:scale>
        <p:origin x="90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125400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080865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дождь. Ветер северо-восточный, северный 9-14, ночью порывы 15-18 м/с. Температура воздуха ночью 18-20, днем 26-28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28655</TotalTime>
  <Words>539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3999</cp:revision>
  <cp:lastPrinted>2021-10-15T03:50:29Z</cp:lastPrinted>
  <dcterms:created xsi:type="dcterms:W3CDTF">2018-03-27T06:03:00Z</dcterms:created>
  <dcterms:modified xsi:type="dcterms:W3CDTF">2025-09-10T07:08:39Z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