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2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49896599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253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10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10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7948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временами дождь, гроза, туман. Ветер северный    7-12, порывы 15 м/с. Температура воздуха ночью 7-9, днем 14-16 тепла.</a:t>
            </a:r>
            <a:endParaRPr lang="ru-RU" sz="11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12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временами дождь. Ветер северо-восточный             9-14 м/с. Температура воздуха 6-8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7614" y="2251547"/>
            <a:ext cx="4664075" cy="938714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09 сентября метеорологические условия будут способствовать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рассеивание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358775" algn="just">
              <a:defRPr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  <a:p>
            <a:pPr indent="358775" algn="just">
              <a:defRPr/>
            </a:pPr>
            <a:endParaRPr lang="ru-RU" altLang="en-US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0007589"/>
              </p:ext>
            </p:extLst>
          </p:nvPr>
        </p:nvGraphicFramePr>
        <p:xfrm>
          <a:off x="5066508" y="4144011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1838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Н.</a:t>
            </a:r>
            <a:r>
              <a:rPr lang="en-US" dirty="0">
                <a:latin typeface="Times New Roman"/>
                <a:ea typeface="Times New Roman"/>
                <a:cs typeface="Times New Roman"/>
                <a:sym typeface="Times New Roman"/>
              </a:rPr>
              <a:t>/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Тілеуқұл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</TotalTime>
  <Words>650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168</cp:revision>
  <dcterms:modified xsi:type="dcterms:W3CDTF">2025-09-10T08:07:06Z</dcterms:modified>
</cp:coreProperties>
</file>