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2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998570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4077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гроза, туман. Ветер северный 7-12, порывы 15 м/с. Температура воздуха ночью 8-10, днем 13-15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дождь. Ночью и утром туман. Ветер северо-восточный 9-14 м/с. Температура воздуха </a:t>
            </a: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543533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0.136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1004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Тілеуқұл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24015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3787</cp:revision>
  <cp:lastPrinted>2021-07-01T03:56:27Z</cp:lastPrinted>
  <dcterms:created xsi:type="dcterms:W3CDTF">2018-03-27T06:03:00Z</dcterms:created>
  <dcterms:modified xsi:type="dcterms:W3CDTF">2025-09-10T08:14:08Z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