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54668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гроза. Ветер северный 9-14 м/с. Температура воздуха ночью 10-12, днем 15-17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79562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сентября, ночью 12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49120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7077</cp:revision>
  <cp:lastPrinted>2025-08-12T06:13:34Z</cp:lastPrinted>
  <dcterms:created xsi:type="dcterms:W3CDTF">2018-03-27T06:03:00Z</dcterms:created>
  <dcterms:modified xsi:type="dcterms:W3CDTF">2025-09-10T07:17:46Z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