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06103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временами сильный дождь, днем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046" y="24485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3794" y="34205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92107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19321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2021-10-14T11:15:53Z</cp:lastPrinted>
  <dcterms:created xsi:type="dcterms:W3CDTF">2018-03-27T06:03:00Z</dcterms:created>
  <dcterms:modified xsi:type="dcterms:W3CDTF">2025-09-10T08:18:48Z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