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55378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Ночью и утром туман. Ветер северо-восточный 4-9 м/с. Температура воздуха ночью 7-9,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гроза. Ветер северо-восточный, северный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10881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25212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4923</cp:revision>
  <cp:lastPrinted>2021-07-01T03:56:27Z</cp:lastPrinted>
  <dcterms:created xsi:type="dcterms:W3CDTF">2018-03-27T06:03:00Z</dcterms:created>
  <dcterms:modified xsi:type="dcterms:W3CDTF">2025-09-11T08:07:55Z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