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56322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46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небольшой дождь. Ветер 5-10 м/с. Температура воздуха ночью 6-8, днем 11-13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4-6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48359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24025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3788</cp:revision>
  <cp:lastPrinted>2021-07-01T03:56:27Z</cp:lastPrinted>
  <dcterms:created xsi:type="dcterms:W3CDTF">2018-03-27T06:03:00Z</dcterms:created>
  <dcterms:modified xsi:type="dcterms:W3CDTF">2025-09-11T05:49:47Z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