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07616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6-11 м/с. Температура воздуха ночью 9-11,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719435"/>
              </p:ext>
            </p:extLst>
          </p:nvPr>
        </p:nvGraphicFramePr>
        <p:xfrm>
          <a:off x="4986306" y="4419203"/>
          <a:ext cx="4759297" cy="2065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9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5187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868</cp:revision>
  <cp:lastPrinted>2021-07-01T03:56:27Z</cp:lastPrinted>
  <dcterms:created xsi:type="dcterms:W3CDTF">2024-09-22T07:48:17Z</dcterms:created>
  <dcterms:modified xsi:type="dcterms:W3CDTF">2025-09-11T08:10:42Z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