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999778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ночью дождь. Ветер северный 9-14 м/с. Температура воздуха ночью 9-11, днем 14-16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Переменная облачность, без осадков. Туман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северный 7-12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воздуха 5-7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430455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сентября, ночью 13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49156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7080</cp:revision>
  <cp:lastPrinted>2025-08-12T06:13:34Z</cp:lastPrinted>
  <dcterms:created xsi:type="dcterms:W3CDTF">2018-03-27T06:03:00Z</dcterms:created>
  <dcterms:modified xsi:type="dcterms:W3CDTF">2025-09-11T07:08:38Z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