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21715255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25</a:t>
                      </a:r>
                      <a:r>
                        <a:rPr lang="en-US" dirty="0"/>
                        <a:t>4</a:t>
                      </a: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1</a:t>
                      </a:r>
                      <a:r>
                        <a:rPr lang="en-US" sz="1100" baseline="0" dirty="0"/>
                        <a:t>1</a:t>
                      </a:r>
                      <a:r>
                        <a:rPr lang="kk-KZ" sz="1100" baseline="0" dirty="0"/>
                        <a:t>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</a:t>
            </a:r>
            <a:r>
              <a:rPr lang="en-US" dirty="0"/>
              <a:t>1</a:t>
            </a:r>
            <a:r>
              <a:rPr lang="ru-RU" dirty="0"/>
              <a:t>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895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утром и днем дождь. Ночью и утром туман. Ветер северный, северо-восточный ночью 3-8, днем 9-14 м/с. Температура воздуха ночью 5-7, днем 13-15 тепла.</a:t>
            </a:r>
            <a:endParaRPr lang="ru-RU" sz="11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, временами дождь. Ночью и утром туман. Ветер северо-восточный 9-14 м/с. Температура воздуха 3-5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7614" y="2251547"/>
            <a:ext cx="4664075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buFont typeface="Arial" panose="020B0604020202020204" pitchFamily="34" charset="0"/>
              <a:buNone/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100" b="1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6250081"/>
              </p:ext>
            </p:extLst>
          </p:nvPr>
        </p:nvGraphicFramePr>
        <p:xfrm>
          <a:off x="5066508" y="4144011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1597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</a:t>
            </a:r>
            <a:r>
              <a:rPr lang="en-US" dirty="0">
                <a:latin typeface="Times New Roman"/>
                <a:ea typeface="Times New Roman"/>
                <a:cs typeface="Times New Roman"/>
                <a:sym typeface="Times New Roman"/>
              </a:rPr>
              <a:t>/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Тілеуқұл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</TotalTime>
  <Words>665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174</cp:revision>
  <dcterms:modified xsi:type="dcterms:W3CDTF">2025-09-11T08:40:46Z</dcterms:modified>
</cp:coreProperties>
</file>