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>
        <p:scale>
          <a:sx n="150" d="100"/>
          <a:sy n="150" d="100"/>
        </p:scale>
        <p:origin x="-1014" y="108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54887180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254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4802115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360077"/>
            <a:ext cx="4759889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днем небольшой дождь. Ветер северный, северо-восточный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9-14 м/с. Температура воздуха ночью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6-8,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19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-21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северо-восточный 9-14 м/с. Температура воздуха 8-10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Ищанов 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33235</TotalTime>
  <Words>593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6150</cp:revision>
  <cp:lastPrinted>2021-07-01T03:56:27Z</cp:lastPrinted>
  <dcterms:created xsi:type="dcterms:W3CDTF">2018-03-27T06:03:00Z</dcterms:created>
  <dcterms:modified xsi:type="dcterms:W3CDTF">2025-09-11T06:04:28Z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