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543432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675692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4,675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54283</TotalTime>
  <Words>596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6250</cp:revision>
  <cp:lastPrinted>2021-02-03T11:37:00Z</cp:lastPrinted>
  <dcterms:created xsi:type="dcterms:W3CDTF">2018-03-27T06:03:00Z</dcterms:created>
  <dcterms:modified xsi:type="dcterms:W3CDTF">2025-09-11T09:16:20Z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