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53316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северный 9-14 м/с. Температура воздуха ночью 6-8, днем 11-13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облачность, без осадков. Ветер северный 9-14 м/с. Температура воздуха ночью 6-8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39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сентября, ночью 14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49162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7082</cp:revision>
  <cp:lastPrinted>2025-08-12T06:13:34Z</cp:lastPrinted>
  <dcterms:created xsi:type="dcterms:W3CDTF">2018-03-27T06:03:00Z</dcterms:created>
  <dcterms:modified xsi:type="dcterms:W3CDTF">2025-09-12T06:50:00Z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