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67266578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255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12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</a:t>
            </a:r>
            <a:r>
              <a:rPr lang="kk-KZ" dirty="0"/>
              <a:t>2</a:t>
            </a:r>
            <a:r>
              <a:rPr lang="ru-RU" dirty="0"/>
              <a:t>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19641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ночью и утром дождь. Ветер северо-восточный 9-14 м/с. Температура воздуха ночью 4-6, днем 12-14 тепла.</a:t>
            </a:r>
            <a:endParaRPr lang="ru-RU" sz="11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еременная облачность,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северо-западный, северный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9-14 м/с. Температура воздуха ночью 3-5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2850" y="2182563"/>
            <a:ext cx="4664075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>
              <a:buFont typeface="Arial" panose="020B0604020202020204" pitchFamily="34" charset="0"/>
              <a:buNone/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2801822"/>
              </p:ext>
            </p:extLst>
          </p:nvPr>
        </p:nvGraphicFramePr>
        <p:xfrm>
          <a:off x="5066508" y="4144011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695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Н.</a:t>
            </a:r>
            <a:r>
              <a:rPr lang="en-US"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Кеңшілік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</TotalTime>
  <Words>650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178</cp:revision>
  <dcterms:modified xsi:type="dcterms:W3CDTF">2025-09-12T09:20:57Z</dcterms:modified>
</cp:coreProperties>
</file>