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0175005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255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северо-восточный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0657508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0,813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54364</TotalTime>
  <Words>594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6256</cp:revision>
  <cp:lastPrinted>2021-02-03T11:37:00Z</cp:lastPrinted>
  <dcterms:created xsi:type="dcterms:W3CDTF">2018-03-27T06:03:00Z</dcterms:created>
  <dcterms:modified xsi:type="dcterms:W3CDTF">2025-09-12T08:38:29Z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