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58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842876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сентября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северо-восточный, северный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 13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сентября</a:t>
            </a:r>
          </a:p>
          <a:p>
            <a:pPr lvl="0" indent="177800" algn="just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3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-8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8476" y="2158836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2442" y="30360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3646181"/>
              </p:ext>
            </p:extLst>
          </p:nvPr>
        </p:nvGraphicFramePr>
        <p:xfrm>
          <a:off x="5014089" y="3774664"/>
          <a:ext cx="4684956" cy="2539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93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23691</TotalTime>
  <Words>690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3911</cp:revision>
  <cp:lastPrinted>2021-10-18T15:52:53Z</cp:lastPrinted>
  <dcterms:created xsi:type="dcterms:W3CDTF">2018-03-27T06:03:00Z</dcterms:created>
  <dcterms:modified xsi:type="dcterms:W3CDTF">2025-09-12T07:39:18Z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