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555378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северо-восточный 7-12, днем порывы 15 м/с. Температура воздуха ночью 7-9, днем 11-13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ahoma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северный 9-14 м/с. Температура воздуха 2-4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39297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25194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4923</cp:revision>
  <cp:lastPrinted>2021-07-01T03:56:27Z</cp:lastPrinted>
  <dcterms:created xsi:type="dcterms:W3CDTF">2018-03-27T06:03:00Z</dcterms:created>
  <dcterms:modified xsi:type="dcterms:W3CDTF">2025-09-12T08:21:53Z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