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1746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8902442"/>
              </p:ext>
            </p:extLst>
          </p:nvPr>
        </p:nvGraphicFramePr>
        <p:xfrm>
          <a:off x="307975" y="2471152"/>
          <a:ext cx="4465638" cy="22250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256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сентября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14 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13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сентября 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северо-восточный, восточный ночью 4-9, днем 9-14 м/с. Температура воздуха ночью 1-3, днем 12-14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14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сентября 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восточный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юго-восточный 7-12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3-5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53086055"/>
              </p:ext>
            </p:extLst>
          </p:nvPr>
        </p:nvGraphicFramePr>
        <p:xfrm>
          <a:off x="5103847" y="4149080"/>
          <a:ext cx="4536504" cy="22492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1.458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0.778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943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0.189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0.243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0.158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Майған А.Т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28018</TotalTime>
  <Words>653</Words>
  <Application>Microsoft Office PowerPoint</Application>
  <PresentationFormat>Лист A4 (210x297 мм)</PresentationFormat>
  <Paragraphs>107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5085</cp:revision>
  <cp:lastPrinted>2021-07-01T03:56:27Z</cp:lastPrinted>
  <dcterms:created xsi:type="dcterms:W3CDTF">2018-03-27T06:03:00Z</dcterms:created>
  <dcterms:modified xsi:type="dcterms:W3CDTF">2025-09-13T08:29:16Z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