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22104490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256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13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</a:t>
            </a:r>
            <a:r>
              <a:rPr lang="kk-KZ" dirty="0"/>
              <a:t>3</a:t>
            </a:r>
            <a:r>
              <a:rPr lang="ru-RU" dirty="0"/>
              <a:t>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2158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Ночью и утром туман. Ветер северо-восточный ночью 0-5, днем 5-10 м/с. Температура воздуха ночью 1-3 тепла, на поверхности почвы заморозки 2 градуса, днем 13-15 тепла.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еременная облачность,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северо-восточный, северный 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9-14 м/с. Температура воздуха ночью 3-5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82845" y="2222787"/>
            <a:ext cx="4664075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накопление 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>
              <a:buFont typeface="Arial" panose="020B0604020202020204" pitchFamily="34" charset="0"/>
              <a:buNone/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5030961"/>
              </p:ext>
            </p:extLst>
          </p:nvPr>
        </p:nvGraphicFramePr>
        <p:xfrm>
          <a:off x="5066508" y="4144011"/>
          <a:ext cx="4667248" cy="207009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254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978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Н.</a:t>
            </a:r>
            <a:r>
              <a:rPr lang="en-US"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Жолдыбай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</TotalTime>
  <Words>671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181</cp:revision>
  <dcterms:modified xsi:type="dcterms:W3CDTF">2025-09-13T08:13:43Z</dcterms:modified>
</cp:coreProperties>
</file>