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069535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северный 5-10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ночью 4-6,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15-17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восточный 7-12 м/с. Температура воздуха ночью 5-7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64505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сентября, ночью 15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49172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7086</cp:revision>
  <cp:lastPrinted>2025-08-12T06:13:34Z</cp:lastPrinted>
  <dcterms:created xsi:type="dcterms:W3CDTF">2018-03-27T06:03:00Z</dcterms:created>
  <dcterms:modified xsi:type="dcterms:W3CDTF">2025-09-13T06:51:49Z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