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677886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4-9, днем 9-14 м/с. Температура воздуха ночью 1-3, днем 12-14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3-5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98067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25195</TotalTime>
  <Words>608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4924</cp:revision>
  <cp:lastPrinted>2021-07-01T03:56:27Z</cp:lastPrinted>
  <dcterms:created xsi:type="dcterms:W3CDTF">2018-03-27T06:03:00Z</dcterms:created>
  <dcterms:modified xsi:type="dcterms:W3CDTF">2025-09-13T08:29:21Z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