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14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ночью и утром дождь, гроза. Ветер северо-восточный 3-8, порывы 13 м/с. Температура воздуха ночью 13-15, днем 21-23 тепла. 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12-14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56789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14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15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26622</TotalTime>
  <Words>779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6307</cp:revision>
  <cp:lastPrinted>2021-07-01T09:11:30Z</cp:lastPrinted>
  <dcterms:created xsi:type="dcterms:W3CDTF">2018-03-27T06:03:00Z</dcterms:created>
  <dcterms:modified xsi:type="dcterms:W3CDTF">2025-09-13T06:14:31Z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