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32094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 м/с. Температура воздуха ночью </a:t>
            </a:r>
            <a:r>
              <a:rPr lang="ru-RU" alt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3-5 тепла, </a:t>
            </a: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на поверхности почвы заморозки 1 градус, днем 15-17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4-6 тепла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51970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24038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3790</cp:revision>
  <cp:lastPrinted>2021-07-01T03:56:27Z</cp:lastPrinted>
  <dcterms:created xsi:type="dcterms:W3CDTF">2018-03-27T06:03:00Z</dcterms:created>
  <dcterms:modified xsi:type="dcterms:W3CDTF">2025-09-13T06:01:24Z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