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536125627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257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14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сентября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803570686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2077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 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дождь, гроза.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северо-западный 8-13, днем порывы 15-20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15-17, 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26-28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16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сентября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16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сентября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2071678"/>
            <a:ext cx="457203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Нурлыбаева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14226</TotalTime>
  <Words>611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3733</cp:revision>
  <cp:lastPrinted>2021-07-01T03:56:27Z</cp:lastPrinted>
  <dcterms:created xsi:type="dcterms:W3CDTF">2018-03-27T06:03:00Z</dcterms:created>
  <dcterms:modified xsi:type="dcterms:W3CDTF">2025-09-14T07:25:37Z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