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31406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град, шквал. Ветер юго-восточный, восточный 7-12, временами порывы 15-18 м/с. Температура воздуха ночью 8-10,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днем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1297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5195</TotalTime>
  <Words>574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870</cp:revision>
  <cp:lastPrinted>2021-07-01T03:56:27Z</cp:lastPrinted>
  <dcterms:created xsi:type="dcterms:W3CDTF">2024-09-22T07:48:17Z</dcterms:created>
  <dcterms:modified xsi:type="dcterms:W3CDTF">2025-09-14T07:42:17Z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