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0260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7-12, днем порывы 15-18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сильный дождь, днем дождь, гроза. Ветер восточный, 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57794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27271</TotalTime>
  <Words>615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4967</cp:revision>
  <cp:lastPrinted>2021-07-01T03:56:27Z</cp:lastPrinted>
  <dcterms:created xsi:type="dcterms:W3CDTF">2018-03-27T06:03:00Z</dcterms:created>
  <dcterms:modified xsi:type="dcterms:W3CDTF">2025-09-14T07:45:43Z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