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902442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15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14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северо-восточный 7-12, днем порывы 15-18 м/с. Температура воздуха ночью 3-5, днем 16-18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16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15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гроза, днем гроза, шквал.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5300059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2.433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28031</TotalTime>
  <Words>662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5085</cp:revision>
  <cp:lastPrinted>2021-07-01T03:56:27Z</cp:lastPrinted>
  <dcterms:created xsi:type="dcterms:W3CDTF">2018-03-27T06:03:00Z</dcterms:created>
  <dcterms:modified xsi:type="dcterms:W3CDTF">2025-09-14T07:29:44Z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