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343506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257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сентября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4-9,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6798223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сентября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16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Әбдіғали Т.М.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54369</TotalTime>
  <Words>592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6261</cp:revision>
  <cp:lastPrinted>2021-02-03T11:37:00Z</cp:lastPrinted>
  <dcterms:created xsi:type="dcterms:W3CDTF">2018-03-27T06:03:00Z</dcterms:created>
  <dcterms:modified xsi:type="dcterms:W3CDTF">2025-09-14T08:34:19Z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