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5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2500514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сентября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с переходом на северо-восточный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 15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сентября</a:t>
            </a:r>
          </a:p>
          <a:p>
            <a:pPr lvl="0" indent="177800" algn="just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1-6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81139" y="1995401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1139" y="30360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0374649"/>
              </p:ext>
            </p:extLst>
          </p:nvPr>
        </p:nvGraphicFramePr>
        <p:xfrm>
          <a:off x="5066834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4776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23789</TotalTime>
  <Words>692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3918</cp:revision>
  <cp:lastPrinted>2021-10-18T15:52:53Z</cp:lastPrinted>
  <dcterms:created xsi:type="dcterms:W3CDTF">2018-03-27T06:03:00Z</dcterms:created>
  <dcterms:modified xsi:type="dcterms:W3CDTF">2025-09-14T07:20:47Z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