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13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887158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875245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360077"/>
            <a:ext cx="4759889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северо-восточный, северный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5-7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33390</TotalTime>
  <Words>593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6161</cp:revision>
  <cp:lastPrinted>2021-07-01T03:56:27Z</cp:lastPrinted>
  <dcterms:created xsi:type="dcterms:W3CDTF">2018-03-27T06:03:00Z</dcterms:created>
  <dcterms:modified xsi:type="dcterms:W3CDTF">2025-09-14T06:16:13Z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