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096874735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lang="kk-KZ"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257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 baseline="0" dirty="0"/>
                        <a:t>14 сентября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14 сентября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77133" y="115887"/>
            <a:ext cx="4870130" cy="21587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14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сентября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Ночью и утром туман. Ветер восточный, северо-восточный ночью 0-5, днем 5-10 м/с. Температура воздуха ночью 3-5, днем 16-18 тепла.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>
              <a:spcBef>
                <a:spcPct val="0"/>
              </a:spcBef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16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15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сентября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</a:p>
          <a:p>
            <a:pPr algn="just">
              <a:spcAft>
                <a:spcPts val="1000"/>
              </a:spcAft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еременная облачность, 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временами дождь, гроза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 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9-14, порывы 15-20 м/с. Температура </a:t>
            </a:r>
            <a:r>
              <a:rPr lang="ru-RU" sz="110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воздуха 5-7 тепла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4982845" y="2222787"/>
            <a:ext cx="4664075" cy="43088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82563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E01502-3468-4B2F-8953-02DAAA6CC5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87235"/>
            <a:ext cx="4824412" cy="26161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4" name="Table">
            <a:extLst>
              <a:ext uri="{FF2B5EF4-FFF2-40B4-BE49-F238E27FC236}">
                <a16:creationId xmlns:a16="http://schemas.microsoft.com/office/drawing/2014/main" id="{558E06A9-09F1-4384-8520-0190DE3653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43553322"/>
              </p:ext>
            </p:extLst>
          </p:nvPr>
        </p:nvGraphicFramePr>
        <p:xfrm>
          <a:off x="5066508" y="4144011"/>
          <a:ext cx="4667248" cy="207009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9254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885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Н.</a:t>
            </a:r>
            <a:r>
              <a:rPr lang="en-US" dirty="0"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Алданбергенова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1906</TotalTime>
  <Words>652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188</cp:revision>
  <dcterms:modified xsi:type="dcterms:W3CDTF">2025-09-14T08:02:28Z</dcterms:modified>
</cp:coreProperties>
</file>