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5863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северо-восточный 7-12 м/с. Температура воздуха ночью 4-6,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восточный 7-12 м/с. Температура воздуха ночью 4-6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66110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сентября, ночью 16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49232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7089</cp:revision>
  <cp:lastPrinted>2025-08-12T06:13:34Z</cp:lastPrinted>
  <dcterms:created xsi:type="dcterms:W3CDTF">2018-03-27T06:03:00Z</dcterms:created>
  <dcterms:modified xsi:type="dcterms:W3CDTF">2025-09-14T05:57:25Z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