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44224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35033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Ветер северный 9-14 м/с. Температура воздуха ночью 10-12, днем 20-22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28619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3990</cp:revision>
  <cp:lastPrinted>2021-10-15T03:50:29Z</cp:lastPrinted>
  <dcterms:created xsi:type="dcterms:W3CDTF">2018-03-27T06:03:00Z</dcterms:created>
  <dcterms:modified xsi:type="dcterms:W3CDTF">2025-09-14T07:08:23Z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