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9" d="100"/>
          <a:sy n="99" d="100"/>
        </p:scale>
        <p:origin x="78" y="3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30560129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257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8618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15 сентября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14 сентября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15 сентября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Переменная облачность, без осадков. Ночью и утром туман. Ветер 2-7 м/с. Температура воздуха ночью 6-8, днем 16-18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                      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16 сентября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сентября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16 сентября</a:t>
            </a:r>
            <a:endParaRPr lang="ru-RU" alt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2-7 м/с. Температура воздуха 6-8 тепла</a:t>
            </a: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76944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14 сентября 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0919855"/>
              </p:ext>
            </p:extLst>
          </p:nvPr>
        </p:nvGraphicFramePr>
        <p:xfrm>
          <a:off x="5046209" y="4509120"/>
          <a:ext cx="4667251" cy="19287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0.089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2574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6737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24051</TotalTime>
  <Words>598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3791</cp:revision>
  <cp:lastPrinted>2021-07-01T03:56:27Z</cp:lastPrinted>
  <dcterms:created xsi:type="dcterms:W3CDTF">2018-03-27T06:03:00Z</dcterms:created>
  <dcterms:modified xsi:type="dcterms:W3CDTF">2025-09-14T07:49:17Z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