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463053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7-12, днем порывы 15-18 м/с. Температура воздуха ночью 3-5, днем 16-18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15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восточный, северо-восточный 9-14 м/с. Температура воздуха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85877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25202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4924</cp:revision>
  <cp:lastPrinted>2021-07-01T03:56:27Z</cp:lastPrinted>
  <dcterms:created xsi:type="dcterms:W3CDTF">2018-03-27T06:03:00Z</dcterms:created>
  <dcterms:modified xsi:type="dcterms:W3CDTF">2025-09-14T07:23:18Z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