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1955041E-F96D-4D8F-84F7-FC76498CDA1F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229742945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49D5DB-8370-40ED-8802-3EC8608E709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4F4682-2CEC-4109-A2A1-7688A88D451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E4CE03-24EA-4F8B-81AE-6AD8F8CFB7D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B9CCCA-FD28-4DE6-81BE-15DB386D9C9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0917FB-542F-435F-AF6B-559A4A64EFB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21283E-BCBB-4B4F-9F42-1240CB0CD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E5BDEC-A64E-404A-9CC9-37B19FA3549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26720A-C34C-4536-AAC3-1220934CA29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03A917-5BD5-4E44-9ED5-D7FEBB029D1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3FB886-77CF-4E16-9BDD-D60FAF0940F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04DB79-71C1-4793-8D13-9AA9FFF30DC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D29C8AEB-2F0D-48F6-ACEB-2C34C4BC4F0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257</a:t>
            </a:r>
            <a:endParaRPr lang="ru-RU" altLang="zh-CN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14 сентября 2025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30199" y="131386"/>
            <a:ext cx="4935537" cy="164660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15 сентября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14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сентября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20 ч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. 15 сен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тября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dirty="0" smtClean="0">
                <a:solidFill>
                  <a:schemeClr val="tx1"/>
                </a:solidFill>
              </a:rPr>
              <a:t>Переменная </a:t>
            </a:r>
            <a:r>
              <a:rPr lang="ru-RU" dirty="0">
                <a:solidFill>
                  <a:schemeClr val="tx1"/>
                </a:solidFill>
              </a:rPr>
              <a:t>облачность, без осадков. Ветер северо-восточный 3-8 м/с. Температура воздуха ночью 11-13, днем 23-25 тепла</a:t>
            </a:r>
            <a:r>
              <a:rPr lang="ru-RU" dirty="0" smtClean="0">
                <a:solidFill>
                  <a:schemeClr val="tx1"/>
                </a:solidFill>
              </a:rPr>
              <a:t>.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16 сентября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20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15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сентября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16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сентября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</a:t>
            </a:r>
            <a:r>
              <a:rPr lang="ru-RU" sz="1100" dirty="0">
                <a:solidFill>
                  <a:schemeClr val="tx1"/>
                </a:solidFill>
              </a:rPr>
              <a:t>облачность</a:t>
            </a:r>
            <a:r>
              <a:rPr lang="ru-RU" sz="1100" dirty="0" smtClean="0">
                <a:solidFill>
                  <a:schemeClr val="tx1"/>
                </a:solidFill>
              </a:rPr>
              <a:t>, </a:t>
            </a:r>
            <a:r>
              <a:rPr lang="ru-RU" sz="1100" dirty="0" smtClean="0">
                <a:solidFill>
                  <a:schemeClr val="tx1"/>
                </a:solidFill>
              </a:rPr>
              <a:t>временами дождь. </a:t>
            </a:r>
            <a:r>
              <a:rPr lang="ru-RU" sz="1100" dirty="0" smtClean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западный</a:t>
            </a:r>
            <a:r>
              <a:rPr lang="kk-KZ" sz="1100" dirty="0" smtClean="0">
                <a:solidFill>
                  <a:schemeClr val="tx1"/>
                </a:solidFill>
              </a:rPr>
              <a:t> </a:t>
            </a:r>
            <a:r>
              <a:rPr lang="ru-RU" sz="1100" dirty="0" smtClean="0">
                <a:solidFill>
                  <a:schemeClr val="tx1"/>
                </a:solidFill>
              </a:rPr>
              <a:t>3-</a:t>
            </a:r>
            <a:r>
              <a:rPr lang="kk-KZ" sz="1100" dirty="0" smtClean="0">
                <a:solidFill>
                  <a:schemeClr val="tx1"/>
                </a:solidFill>
              </a:rPr>
              <a:t>8 </a:t>
            </a:r>
            <a:r>
              <a:rPr lang="ru-RU" sz="1100" dirty="0" smtClean="0">
                <a:solidFill>
                  <a:schemeClr val="tx1"/>
                </a:solidFill>
              </a:rPr>
              <a:t>м/с</a:t>
            </a:r>
            <a:r>
              <a:rPr lang="ru-RU" sz="1100" dirty="0">
                <a:solidFill>
                  <a:schemeClr val="tx1"/>
                </a:solidFill>
              </a:rPr>
              <a:t>. Температура воздуха </a:t>
            </a:r>
            <a:r>
              <a:rPr lang="kk-KZ" sz="1100" dirty="0" smtClean="0">
                <a:solidFill>
                  <a:schemeClr val="tx1"/>
                </a:solidFill>
              </a:rPr>
              <a:t>14-16 </a:t>
            </a:r>
            <a:r>
              <a:rPr lang="kk-KZ" sz="1100" dirty="0" smtClean="0">
                <a:solidFill>
                  <a:schemeClr val="tx1"/>
                </a:solidFill>
              </a:rPr>
              <a:t>тепла</a:t>
            </a:r>
            <a:r>
              <a:rPr lang="ru-RU" sz="1100" dirty="0">
                <a:solidFill>
                  <a:schemeClr val="tx1"/>
                </a:solidFill>
              </a:rPr>
              <a:t>. 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6312952"/>
              </p:ext>
            </p:extLst>
          </p:nvPr>
        </p:nvGraphicFramePr>
        <p:xfrm>
          <a:off x="4835023" y="4248468"/>
          <a:ext cx="4937125" cy="2066925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2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139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,9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147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114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1155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133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90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2825" y="2217738"/>
            <a:ext cx="4970463" cy="2001493"/>
            <a:chOff x="4823618" y="2217426"/>
            <a:chExt cx="4970463" cy="2001444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47431" y="2217426"/>
              <a:ext cx="4940300" cy="1015638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15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 сентября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kk-KZ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,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16 сентября </a:t>
              </a:r>
              <a:r>
                <a:rPr lang="kk-KZ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рассеиванию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веществ</a:t>
              </a:r>
              <a:r>
                <a:rPr lang="en-US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города.</a:t>
              </a:r>
            </a:p>
            <a:p>
              <a:pPr algn="just"/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пониженный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42668" y="3757216"/>
              <a:ext cx="4951413" cy="461654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14 сентября 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2025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23618" y="3431833"/>
              <a:ext cx="4941888" cy="276218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): 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Канаева Б.К.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</a:t>
            </a:r>
            <a:r>
              <a:rPr lang="en-US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Әділхан С.О.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26626</TotalTime>
  <Words>772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6309</cp:revision>
  <cp:lastPrinted>2021-07-01T09:11:30Z</cp:lastPrinted>
  <dcterms:created xsi:type="dcterms:W3CDTF">2018-03-27T06:03:00Z</dcterms:created>
  <dcterms:modified xsi:type="dcterms:W3CDTF">2025-09-14T06:59:30Z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