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374812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3250371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ночью и утром дождь, гроза. Ветер северо-западный 8-13, порывы 15-20 м/с. Температура воздуха ночью 13-15, днем 23-25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1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14216</TotalTime>
  <Words>625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3732</cp:revision>
  <cp:lastPrinted>2021-07-01T03:56:27Z</cp:lastPrinted>
  <dcterms:created xsi:type="dcterms:W3CDTF">2018-03-27T06:03:00Z</dcterms:created>
  <dcterms:modified xsi:type="dcterms:W3CDTF">2025-09-15T06:56:24Z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