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530203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Переменная облачность, без осадков. Ветер северо-восточный 9-14 м/с. Температура воздуха ночью 6-8, днем 19-21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Переменная облачность, без осадков. Ветер восточный 7-12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ночью 8-10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786977"/>
              </p:ext>
            </p:extLst>
          </p:nvPr>
        </p:nvGraphicFramePr>
        <p:xfrm>
          <a:off x="5134650" y="3763600"/>
          <a:ext cx="4528802" cy="2345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сентября, ночью 17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49265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7092</cp:revision>
  <cp:lastPrinted>2025-08-12T06:13:34Z</cp:lastPrinted>
  <dcterms:created xsi:type="dcterms:W3CDTF">2018-03-27T06:03:00Z</dcterms:created>
  <dcterms:modified xsi:type="dcterms:W3CDTF">2025-09-15T06:32:30Z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