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16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утром и днем временами дождь. Ветер юго-восточный с переходом на северо-западный 3-8, временами порывы 15 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12-14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временами дождь.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8, временами порывы 13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11-13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694575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сентября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26629</TotalTime>
  <Words>788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6313</cp:revision>
  <cp:lastPrinted>2021-07-01T09:11:30Z</cp:lastPrinted>
  <dcterms:created xsi:type="dcterms:W3CDTF">2018-03-27T06:03:00Z</dcterms:created>
  <dcterms:modified xsi:type="dcterms:W3CDTF">2025-09-15T05:22:10Z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