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78" d="100"/>
          <a:sy n="78" d="100"/>
        </p:scale>
        <p:origin x="102" y="3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2392824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258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7-9,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17-19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7-12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1590690"/>
              </p:ext>
            </p:extLst>
          </p:nvPr>
        </p:nvGraphicFramePr>
        <p:xfrm>
          <a:off x="5028643" y="4409478"/>
          <a:ext cx="4691064" cy="2065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29200</TotalTime>
  <Words>590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5046</cp:revision>
  <cp:lastPrinted>2021-07-01T03:56:27Z</cp:lastPrinted>
  <dcterms:created xsi:type="dcterms:W3CDTF">2018-03-27T06:03:00Z</dcterms:created>
  <dcterms:modified xsi:type="dcterms:W3CDTF">2025-09-15T06:50:01Z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